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62" r:id="rId4"/>
  </p:sldIdLst>
  <p:sldSz cx="18000663" cy="1800066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70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1566" y="72"/>
      </p:cViewPr>
      <p:guideLst>
        <p:guide orient="horz" pos="5670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2945943"/>
            <a:ext cx="15300564" cy="6266897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9454516"/>
            <a:ext cx="13500497" cy="4345992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24D-66EE-4254-AE4C-D1ADC88E3407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5A-82E4-47BA-9E64-336F9064F9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37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24D-66EE-4254-AE4C-D1ADC88E3407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5A-82E4-47BA-9E64-336F9064F9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83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958369"/>
            <a:ext cx="3881393" cy="1525473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958369"/>
            <a:ext cx="11419171" cy="1525473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24D-66EE-4254-AE4C-D1ADC88E3407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5A-82E4-47BA-9E64-336F9064F9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70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24D-66EE-4254-AE4C-D1ADC88E3407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5A-82E4-47BA-9E64-336F9064F9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74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4487671"/>
            <a:ext cx="15525572" cy="7487774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2046282"/>
            <a:ext cx="15525572" cy="3937644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24D-66EE-4254-AE4C-D1ADC88E3407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5A-82E4-47BA-9E64-336F9064F9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96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4791843"/>
            <a:ext cx="7650282" cy="1142125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4791843"/>
            <a:ext cx="7650282" cy="1142125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24D-66EE-4254-AE4C-D1ADC88E3407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5A-82E4-47BA-9E64-336F9064F9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78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58373"/>
            <a:ext cx="15525572" cy="34792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4412664"/>
            <a:ext cx="7615123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6575242"/>
            <a:ext cx="7615123" cy="967119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4412664"/>
            <a:ext cx="7652626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6575242"/>
            <a:ext cx="7652626" cy="967119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24D-66EE-4254-AE4C-D1ADC88E3407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5A-82E4-47BA-9E64-336F9064F9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84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24D-66EE-4254-AE4C-D1ADC88E3407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5A-82E4-47BA-9E64-336F9064F9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62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24D-66EE-4254-AE4C-D1ADC88E3407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5A-82E4-47BA-9E64-336F9064F9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42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2591766"/>
            <a:ext cx="9112836" cy="12792138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24D-66EE-4254-AE4C-D1ADC88E3407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5A-82E4-47BA-9E64-336F9064F9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1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2591766"/>
            <a:ext cx="9112836" cy="12792138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024D-66EE-4254-AE4C-D1ADC88E3407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5A-82E4-47BA-9E64-336F9064F9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13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958373"/>
            <a:ext cx="15525572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4791843"/>
            <a:ext cx="15525572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B024D-66EE-4254-AE4C-D1ADC88E3407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6683952"/>
            <a:ext cx="607522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C45A-82E4-47BA-9E64-336F9064F9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4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0088" rtl="0" eaLnBrk="1" latinLnBrk="1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1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79BF900-5474-4B2A-B677-5C9BD9DFE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663" cy="180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1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C29000D-A6D8-4F0B-B69D-BDA68BD24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663" cy="180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7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25D5AD-5EAC-4180-AEEC-695BD693F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7CD46A-D493-48B1-9CB9-06DBDEDC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5F6724C-3D73-48CD-8E5D-1EB72DEA7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6253"/>
            <a:ext cx="18056915" cy="180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4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사용자 지정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Calibri</vt:lpstr>
      <vt:lpstr>Arial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KISIA3</dc:creator>
  <cp:lastModifiedBy>KISIA1</cp:lastModifiedBy>
  <cp:revision>4</cp:revision>
  <dcterms:created xsi:type="dcterms:W3CDTF">2021-07-11T09:41:29Z</dcterms:created>
  <dcterms:modified xsi:type="dcterms:W3CDTF">2021-07-12T03:49:41Z</dcterms:modified>
</cp:coreProperties>
</file>